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IBM Plex Sans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IBM Plex Sans SemiBold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r:id="rId53" roundtripDataSignature="AMtx7mie6SrmsSdwKQ/81FaCyq0V0z9CA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Elena Sega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IBMPlexSans-bold.fntdata"/><Relationship Id="rId41" Type="http://schemas.openxmlformats.org/officeDocument/2006/relationships/font" Target="fonts/IBMPlexSans-regular.fntdata"/><Relationship Id="rId44" Type="http://schemas.openxmlformats.org/officeDocument/2006/relationships/font" Target="fonts/IBMPlexSans-boldItalic.fntdata"/><Relationship Id="rId43" Type="http://schemas.openxmlformats.org/officeDocument/2006/relationships/font" Target="fonts/IBMPlexSans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IBMPlexSansSemiBold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IBMPlexSansSemiBold-italic.fntdata"/><Relationship Id="rId50" Type="http://schemas.openxmlformats.org/officeDocument/2006/relationships/font" Target="fonts/IBMPlexSansSemiBold-bold.fntdata"/><Relationship Id="rId53" Type="http://customschemas.google.com/relationships/presentationmetadata" Target="metadata"/><Relationship Id="rId52" Type="http://schemas.openxmlformats.org/officeDocument/2006/relationships/font" Target="fonts/IBMPlexSansSemi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2-01T10:32:23.803">
    <p:pos x="340" y="793"/>
    <p:text>здесь предлагаю сделать 1 слайд 1 вопрос, и ответы тоже сюда вписать. Получается слайд вопроса - слайд ответа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BjHN2xY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12-01T10:34:55.740">
    <p:pos x="340" y="738"/>
    <p:text>Если это завершенное задание, то на слайде нужно написать время выполнения - 10 минут.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BjHN2xg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12-01T10:35:22.115">
    <p:pos x="701" y="846"/>
    <p:text>правильно понимаю, что это уже ответ на задание?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BjHN2xc"/>
      </p:ext>
    </p:extLst>
  </p:cm>
  <p:cm authorId="0" idx="4" dt="2023-12-01T10:35:22.115">
    <p:pos x="701" y="846"/>
    <p:text>Получается что слайд выше - это задание, потом студенты делают самостоятельно. И после разбирают вот это решение</p:text>
    <p:extLst>
      <p:ext uri="{C676402C-5697-4E1C-873F-D02D1690AC5C}">
        <p15:threadingInfo timeZoneBias="0">
          <p15:parentCm authorId="0" idx="3"/>
        </p15:threadingInfo>
      </p:ext>
      <p:ext uri="http://customooxmlschemas.google.com/">
        <go:slidesCustomData xmlns:go="http://customooxmlschemas.google.com/" commentPostId="AAABBjHN2xk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a82f73689_0_0:notes"/>
          <p:cNvSpPr/>
          <p:nvPr>
            <p:ph idx="2" type="sldImg"/>
          </p:nvPr>
        </p:nvSpPr>
        <p:spPr>
          <a:xfrm>
            <a:off x="914400" y="571500"/>
            <a:ext cx="27432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29a82f73689_0_0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Выбери любой подходящий макет с названием “Титульный слайд”. </a:t>
            </a:r>
            <a:endParaRPr sz="900"/>
          </a:p>
        </p:txBody>
      </p:sp>
      <p:sp>
        <p:nvSpPr>
          <p:cNvPr id="438" name="Google Shape;438;g29a82f73689_0_0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217bbd9e8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8217bbd9e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8217bbd9e8_1_8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28217bbd9e8_1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8217bbd9e8_1_1125:notes"/>
          <p:cNvSpPr/>
          <p:nvPr>
            <p:ph idx="2" type="sldImg"/>
          </p:nvPr>
        </p:nvSpPr>
        <p:spPr>
          <a:xfrm>
            <a:off x="914400" y="571500"/>
            <a:ext cx="2743200" cy="1543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28217bbd9e8_1_1125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/>
          </a:p>
        </p:txBody>
      </p:sp>
      <p:sp>
        <p:nvSpPr>
          <p:cNvPr id="686" name="Google Shape;686;g28217bbd9e8_1_1125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217bbd9e8_1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28217bbd9e8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9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19.png"/><Relationship Id="rId6" Type="http://schemas.openxmlformats.org/officeDocument/2006/relationships/image" Target="../media/image3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2.png"/><Relationship Id="rId5" Type="http://schemas.openxmlformats.org/officeDocument/2006/relationships/image" Target="../media/image51.png"/><Relationship Id="rId6" Type="http://schemas.openxmlformats.org/officeDocument/2006/relationships/image" Target="../media/image33.png"/><Relationship Id="rId7" Type="http://schemas.openxmlformats.org/officeDocument/2006/relationships/image" Target="../media/image60.png"/><Relationship Id="rId8" Type="http://schemas.openxmlformats.org/officeDocument/2006/relationships/image" Target="../media/image4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36.png"/><Relationship Id="rId4" Type="http://schemas.openxmlformats.org/officeDocument/2006/relationships/image" Target="../media/image43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Relationship Id="rId7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6.png"/><Relationship Id="rId4" Type="http://schemas.openxmlformats.org/officeDocument/2006/relationships/image" Target="../media/image71.png"/><Relationship Id="rId5" Type="http://schemas.openxmlformats.org/officeDocument/2006/relationships/image" Target="../media/image50.png"/><Relationship Id="rId6" Type="http://schemas.openxmlformats.org/officeDocument/2006/relationships/image" Target="../media/image82.png"/><Relationship Id="rId7" Type="http://schemas.openxmlformats.org/officeDocument/2006/relationships/image" Target="../media/image4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84.png"/><Relationship Id="rId4" Type="http://schemas.openxmlformats.org/officeDocument/2006/relationships/image" Target="../media/image63.png"/><Relationship Id="rId5" Type="http://schemas.openxmlformats.org/officeDocument/2006/relationships/image" Target="../media/image53.png"/><Relationship Id="rId6" Type="http://schemas.openxmlformats.org/officeDocument/2006/relationships/image" Target="../media/image64.png"/><Relationship Id="rId7" Type="http://schemas.openxmlformats.org/officeDocument/2006/relationships/image" Target="../media/image1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48.png"/><Relationship Id="rId4" Type="http://schemas.openxmlformats.org/officeDocument/2006/relationships/image" Target="../media/image75.png"/><Relationship Id="rId5" Type="http://schemas.openxmlformats.org/officeDocument/2006/relationships/image" Target="../media/image81.png"/><Relationship Id="rId6" Type="http://schemas.openxmlformats.org/officeDocument/2006/relationships/image" Target="../media/image65.png"/><Relationship Id="rId7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66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62.png"/><Relationship Id="rId7" Type="http://schemas.openxmlformats.org/officeDocument/2006/relationships/image" Target="../media/image1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Relationship Id="rId3" Type="http://schemas.openxmlformats.org/officeDocument/2006/relationships/image" Target="../media/image105.png"/><Relationship Id="rId4" Type="http://schemas.openxmlformats.org/officeDocument/2006/relationships/image" Target="../media/image98.png"/><Relationship Id="rId5" Type="http://schemas.openxmlformats.org/officeDocument/2006/relationships/image" Target="../media/image59.png"/><Relationship Id="rId6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20" Type="http://schemas.openxmlformats.org/officeDocument/2006/relationships/image" Target="../media/image80.png"/><Relationship Id="rId22" Type="http://schemas.openxmlformats.org/officeDocument/2006/relationships/image" Target="../media/image91.png"/><Relationship Id="rId21" Type="http://schemas.openxmlformats.org/officeDocument/2006/relationships/image" Target="../media/image79.png"/><Relationship Id="rId24" Type="http://schemas.openxmlformats.org/officeDocument/2006/relationships/image" Target="../media/image107.png"/><Relationship Id="rId23" Type="http://schemas.openxmlformats.org/officeDocument/2006/relationships/image" Target="../media/image8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4.png"/><Relationship Id="rId4" Type="http://schemas.openxmlformats.org/officeDocument/2006/relationships/image" Target="../media/image72.png"/><Relationship Id="rId9" Type="http://schemas.openxmlformats.org/officeDocument/2006/relationships/image" Target="../media/image67.png"/><Relationship Id="rId26" Type="http://schemas.openxmlformats.org/officeDocument/2006/relationships/image" Target="../media/image92.png"/><Relationship Id="rId25" Type="http://schemas.openxmlformats.org/officeDocument/2006/relationships/image" Target="../media/image86.png"/><Relationship Id="rId28" Type="http://schemas.openxmlformats.org/officeDocument/2006/relationships/image" Target="../media/image114.png"/><Relationship Id="rId27" Type="http://schemas.openxmlformats.org/officeDocument/2006/relationships/image" Target="../media/image101.png"/><Relationship Id="rId5" Type="http://schemas.openxmlformats.org/officeDocument/2006/relationships/image" Target="../media/image88.png"/><Relationship Id="rId6" Type="http://schemas.openxmlformats.org/officeDocument/2006/relationships/image" Target="../media/image76.png"/><Relationship Id="rId29" Type="http://schemas.openxmlformats.org/officeDocument/2006/relationships/image" Target="../media/image106.png"/><Relationship Id="rId7" Type="http://schemas.openxmlformats.org/officeDocument/2006/relationships/image" Target="../media/image73.png"/><Relationship Id="rId8" Type="http://schemas.openxmlformats.org/officeDocument/2006/relationships/image" Target="../media/image68.png"/><Relationship Id="rId31" Type="http://schemas.openxmlformats.org/officeDocument/2006/relationships/image" Target="../media/image90.png"/><Relationship Id="rId30" Type="http://schemas.openxmlformats.org/officeDocument/2006/relationships/image" Target="../media/image95.png"/><Relationship Id="rId11" Type="http://schemas.openxmlformats.org/officeDocument/2006/relationships/image" Target="../media/image99.png"/><Relationship Id="rId33" Type="http://schemas.openxmlformats.org/officeDocument/2006/relationships/image" Target="../media/image96.png"/><Relationship Id="rId10" Type="http://schemas.openxmlformats.org/officeDocument/2006/relationships/image" Target="../media/image93.png"/><Relationship Id="rId32" Type="http://schemas.openxmlformats.org/officeDocument/2006/relationships/image" Target="../media/image100.png"/><Relationship Id="rId13" Type="http://schemas.openxmlformats.org/officeDocument/2006/relationships/image" Target="../media/image87.png"/><Relationship Id="rId12" Type="http://schemas.openxmlformats.org/officeDocument/2006/relationships/image" Target="../media/image103.png"/><Relationship Id="rId15" Type="http://schemas.openxmlformats.org/officeDocument/2006/relationships/image" Target="../media/image78.png"/><Relationship Id="rId14" Type="http://schemas.openxmlformats.org/officeDocument/2006/relationships/image" Target="../media/image97.png"/><Relationship Id="rId17" Type="http://schemas.openxmlformats.org/officeDocument/2006/relationships/image" Target="../media/image85.png"/><Relationship Id="rId16" Type="http://schemas.openxmlformats.org/officeDocument/2006/relationships/image" Target="../media/image94.png"/><Relationship Id="rId19" Type="http://schemas.openxmlformats.org/officeDocument/2006/relationships/image" Target="../media/image104.png"/><Relationship Id="rId18" Type="http://schemas.openxmlformats.org/officeDocument/2006/relationships/image" Target="../media/image7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g29a82f73689_0_3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g29a82f73689_0_30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" name="Google Shape;9;g29a82f73689_0_30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10" name="Google Shape;10;g29a82f73689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9" name="Google Shape;69;p88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0" name="Google Shape;70;p88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88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88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88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88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88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88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88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88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88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88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1" name="Google Shape;81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8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9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9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4" name="Google Shape;94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94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99" name="Google Shape;9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9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8" name="Google Shape;10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6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0" name="Google Shape;110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4" name="Google Shape;11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97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0" name="Google Shape;120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" name="Google Shape;13;p87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" name="Google Shape;14;p87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" name="Google Shape;15;p87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" name="Google Shape;16;p87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" name="Google Shape;17;p87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" name="Google Shape;18;p87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" name="Google Shape;19;p87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" name="Google Shape;20;p87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" name="Google Shape;21;p87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" name="Google Shape;22;p87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" name="Google Shape;23;p87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" name="Google Shape;24;p87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" name="Google Shape;25;p87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87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87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" name="Google Shape;28;p87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" name="Google Shape;29;p87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" name="Google Shape;30;p87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" name="Google Shape;31;p87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" name="Google Shape;32;p87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3" name="Google Shape;33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9" name="Google Shape;129;p104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0" name="Google Shape;130;p104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1" name="Google Shape;131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0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0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0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28217bbd9e8_1_18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8217bbd9e8_1_18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пасибо за внимание">
  <p:cSld name="CUSTOM_2_1_4_1_1_1_1_1_2_1">
    <p:bg>
      <p:bgPr>
        <a:solidFill>
          <a:srgbClr val="EFF0F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g28217bbd9e8_1_19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83065" y="2190213"/>
            <a:ext cx="4008775" cy="9329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g28217bbd9e8_1_19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58166"/>
            <a:ext cx="3907196" cy="3585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8" name="Google Shape;148;g28217bbd9e8_1_19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38213"/>
            <a:ext cx="1637130" cy="2761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9" name="Google Shape;149;g28217bbd9e8_1_19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177660"/>
            <a:ext cx="2868355" cy="2965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0" name="Google Shape;150;g28217bbd9e8_1_19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7176" y="0"/>
            <a:ext cx="3603475" cy="24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g28217bbd9e8_1_19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113" y="1071563"/>
            <a:ext cx="1625887" cy="27720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g28217bbd9e8_1_19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77138" y="3462338"/>
            <a:ext cx="724109" cy="6900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8217bbd9e8_1_1906"/>
          <p:cNvSpPr/>
          <p:nvPr/>
        </p:nvSpPr>
        <p:spPr>
          <a:xfrm>
            <a:off x="919163" y="2366963"/>
            <a:ext cx="731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" sz="2400" u="none" cap="none" strike="noStrike">
                <a:solidFill>
                  <a:srgbClr val="191816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g28217bbd9e8_1_19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1">
  <p:cSld name="1_Title slide 5_2_1_17_2">
    <p:bg>
      <p:bgPr>
        <a:solidFill>
          <a:srgbClr val="EFF0F5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g28217bbd9e8_1_17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275" y="0"/>
            <a:ext cx="8848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8217bbd9e8_1_1754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g28217bbd9e8_1_1754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159" name="Google Shape;159;g28217bbd9e8_1_1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217bbd9e8_1_1759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2" name="Google Shape;162;g28217bbd9e8_1_1759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g28217bbd9e8_1_1759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g28217bbd9e8_1_1759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5" name="Google Shape;165;g28217bbd9e8_1_17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8217bbd9e8_1_1759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217bbd9e8_1_176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g28217bbd9e8_1_1766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0" name="Google Shape;170;g28217bbd9e8_1_1766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1" name="Google Shape;171;g28217bbd9e8_1_1766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2" name="Google Shape;172;g28217bbd9e8_1_1766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3" name="Google Shape;173;g28217bbd9e8_1_1766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4" name="Google Shape;174;g28217bbd9e8_1_1766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5" name="Google Shape;175;g28217bbd9e8_1_1766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6" name="Google Shape;176;g28217bbd9e8_1_1766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7" name="Google Shape;177;g28217bbd9e8_1_1766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8" name="Google Shape;178;g28217bbd9e8_1_1766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9" name="Google Shape;179;g28217bbd9e8_1_1766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0" name="Google Shape;180;g28217bbd9e8_1_1766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1" name="Google Shape;181;g28217bbd9e8_1_1766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2" name="Google Shape;182;g28217bbd9e8_1_1766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3" name="Google Shape;183;g28217bbd9e8_1_1766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g28217bbd9e8_1_1766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5" name="Google Shape;185;g28217bbd9e8_1_1766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6" name="Google Shape;186;g28217bbd9e8_1_1766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7" name="Google Shape;187;g28217bbd9e8_1_1766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8" name="Google Shape;188;g28217bbd9e8_1_1766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9" name="Google Shape;189;g28217bbd9e8_1_17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8217bbd9e8_1_1766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217bbd9e8_1_179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3" name="Google Shape;193;g28217bbd9e8_1_17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7" name="Google Shape;37;p8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8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9" name="Google Shape;39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определение">
  <p:cSld name="CUSTOM_2_1_4_1_1_1_1_1_2">
    <p:bg>
      <p:bgPr>
        <a:solidFill>
          <a:srgbClr val="EFF0F5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217bbd9e8_1_1793"/>
          <p:cNvSpPr txBox="1"/>
          <p:nvPr>
            <p:ph type="title"/>
          </p:nvPr>
        </p:nvSpPr>
        <p:spPr>
          <a:xfrm>
            <a:off x="540000" y="240880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None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6" name="Google Shape;196;g28217bbd9e8_1_1793"/>
          <p:cNvSpPr txBox="1"/>
          <p:nvPr>
            <p:ph idx="2" type="title"/>
          </p:nvPr>
        </p:nvSpPr>
        <p:spPr>
          <a:xfrm>
            <a:off x="540000" y="209690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97" name="Google Shape;197;g28217bbd9e8_1_17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g28217bbd9e8_1_17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55548" cy="181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9" name="Google Shape;199;g28217bbd9e8_1_1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425" y="3696821"/>
            <a:ext cx="1171575" cy="1446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g28217bbd9e8_1_17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8194" y="3200807"/>
            <a:ext cx="1295807" cy="194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1" name="Google Shape;201;g28217bbd9e8_1_17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2164024" cy="1416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1">
  <p:cSld name="CUSTOM_2_1_4_1_1_2">
    <p:bg>
      <p:bgPr>
        <a:solidFill>
          <a:srgbClr val="252525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8217bbd9e8_1_18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8217bbd9e8_1_1801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5" name="Google Shape;205;g28217bbd9e8_1_1801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Шаблон GeekBrains">
  <p:cSld name="1_Title slide 5_2_1_17">
    <p:bg>
      <p:bgPr>
        <a:solidFill>
          <a:srgbClr val="EFF0F5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g28217bbd9e8_1_18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g28217bbd9e8_1_18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9" name="Google Shape;209;g28217bbd9e8_1_18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98360"/>
            <a:ext cx="8923324" cy="4545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g28217bbd9e8_1_18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3148013"/>
            <a:ext cx="2402858" cy="1995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1" name="Google Shape;211;g28217bbd9e8_1_18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2855" y="0"/>
            <a:ext cx="3171410" cy="2021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g28217bbd9e8_1_18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7475" y="681038"/>
            <a:ext cx="2676525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3" name="Google Shape;213;g28217bbd9e8_1_18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6263" y="1681163"/>
            <a:ext cx="2236570" cy="22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4" name="Google Shape;214;g28217bbd9e8_1_18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20677" y="3351125"/>
            <a:ext cx="907265" cy="86611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28217bbd9e8_1_1808"/>
          <p:cNvSpPr/>
          <p:nvPr/>
        </p:nvSpPr>
        <p:spPr>
          <a:xfrm>
            <a:off x="409575" y="2014538"/>
            <a:ext cx="45672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Шаблон</a:t>
            </a:r>
            <a:br>
              <a:rPr b="0"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b="0" i="0" lang="ru" sz="3600" u="none" cap="none" strike="noStrike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GeekBrains</a:t>
            </a:r>
            <a:endParaRPr b="0" i="0" sz="36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2">
  <p:cSld name="1_Title slide 5_2_1_17_1">
    <p:bg>
      <p:bgPr>
        <a:solidFill>
          <a:srgbClr val="EFF0F5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7" name="Google Shape;217;g28217bbd9e8_1_18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3911" y="0"/>
            <a:ext cx="5560090" cy="45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8217bbd9e8_1_181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9" name="Google Shape;219;g28217bbd9e8_1_181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20" name="Google Shape;220;g28217bbd9e8_1_18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3">
  <p:cSld name="1_Title slide 5_2_1_17_1_1">
    <p:bg>
      <p:bgPr>
        <a:solidFill>
          <a:srgbClr val="EFF0F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2" name="Google Shape;222;g28217bbd9e8_1_18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59544"/>
            <a:ext cx="9144000" cy="488395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8217bbd9e8_1_182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4" name="Google Shape;224;g28217bbd9e8_1_182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25" name="Google Shape;225;g28217bbd9e8_1_18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7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4">
  <p:cSld name="1_Title slide 5_2_1_17_1_1_1">
    <p:bg>
      <p:bgPr>
        <a:solidFill>
          <a:srgbClr val="22222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217bbd9e8_1_1828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8" name="Google Shape;228;g28217bbd9e8_1_1828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descr="preencoded.png" id="229" name="Google Shape;229;g28217bbd9e8_1_18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45605" y="0"/>
            <a:ext cx="47983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g28217bbd9e8_1_18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238125"/>
            <a:ext cx="1414463" cy="182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  <p15:guide id="18" pos="436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217bbd9e8_1_1833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3" name="Google Shape;233;g28217bbd9e8_1_1833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g28217bbd9e8_1_1833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g28217bbd9e8_1_1833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g28217bbd9e8_1_1833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g28217bbd9e8_1_1833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g28217bbd9e8_1_1833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g28217bbd9e8_1_1833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g28217bbd9e8_1_1833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g28217bbd9e8_1_1833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g28217bbd9e8_1_1833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g28217bbd9e8_1_1833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g28217bbd9e8_1_1833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5" name="Google Shape;245;g28217bbd9e8_1_18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8217bbd9e8_1_1833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217bbd9e8_1_1849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49" name="Google Shape;249;g28217bbd9e8_1_1849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g28217bbd9e8_1_1849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1" name="Google Shape;251;g28217bbd9e8_1_18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217bbd9e8_1_1854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4" name="Google Shape;254;g28217bbd9e8_1_1854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g28217bbd9e8_1_185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6" name="Google Shape;256;g28217bbd9e8_1_18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8217bbd9e8_1_1854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217bbd9e8_1_186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8217bbd9e8_1_186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1" name="Google Shape;261;g28217bbd9e8_1_18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28217bbd9e8_1_1860"/>
          <p:cNvSpPr txBox="1"/>
          <p:nvPr>
            <p:ph type="title"/>
          </p:nvPr>
        </p:nvSpPr>
        <p:spPr>
          <a:xfrm>
            <a:off x="540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g28217bbd9e8_1_1860"/>
          <p:cNvSpPr txBox="1"/>
          <p:nvPr>
            <p:ph idx="2" type="subTitle"/>
          </p:nvPr>
        </p:nvSpPr>
        <p:spPr>
          <a:xfrm>
            <a:off x="540000" y="1260000"/>
            <a:ext cx="36612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" name="Google Shape;4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217bbd9e8_1_186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F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8217bbd9e8_1_1866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7" name="Google Shape;267;g28217bbd9e8_1_18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8217bbd9e8_1_1866"/>
          <p:cNvSpPr txBox="1"/>
          <p:nvPr>
            <p:ph idx="2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g28217bbd9e8_1_1866"/>
          <p:cNvSpPr txBox="1"/>
          <p:nvPr>
            <p:ph type="title"/>
          </p:nvPr>
        </p:nvSpPr>
        <p:spPr>
          <a:xfrm>
            <a:off x="4752000" y="720000"/>
            <a:ext cx="3661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1">
  <p:cSld name="CUSTOM_2_1_4_1_1">
    <p:bg>
      <p:bgPr>
        <a:solidFill>
          <a:srgbClr val="252525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28217bbd9e8_1_18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8217bbd9e8_1_18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8217bbd9e8_1_1872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4" name="Google Shape;274;g28217bbd9e8_1_1872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 2">
  <p:cSld name="CUSTOM_2_1_4_1_1_1">
    <p:bg>
      <p:bgPr>
        <a:solidFill>
          <a:srgbClr val="EFF0F5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217bbd9e8_1_187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77" name="Google Shape;277;g28217bbd9e8_1_187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278" name="Google Shape;278;g28217bbd9e8_1_18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676453"/>
            <a:ext cx="2419060" cy="1467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g28217bbd9e8_1_18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545" y="1941284"/>
            <a:ext cx="1759456" cy="3202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g28217bbd9e8_1_18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86340" cy="197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g28217bbd9e8_1_18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236584" cy="2320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g28217bbd9e8_1_18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338" y="2333625"/>
            <a:ext cx="728663" cy="1332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g28217bbd9e8_1_18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2241" y="2863460"/>
            <a:ext cx="1431759" cy="143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g28217bbd9e8_1_18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3286125"/>
            <a:ext cx="1272328" cy="166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8217bbd9e8_1_18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ответ 2 ">
  <p:cSld name="CUSTOM_2_1_4_1_1_1_1">
    <p:bg>
      <p:bgPr>
        <a:solidFill>
          <a:srgbClr val="EFF0F5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217bbd9e8_1_1888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88" name="Google Shape;288;g28217bbd9e8_1_1888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289" name="Google Shape;289;g28217bbd9e8_1_18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27061" cy="3059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g28217bbd9e8_1_18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641" cy="1757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g28217bbd9e8_1_18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320" y="3159356"/>
            <a:ext cx="1208679" cy="19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2" name="Google Shape;292;g28217bbd9e8_1_18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63"/>
            <a:ext cx="1449930" cy="2792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g28217bbd9e8_1_18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53070" y="3371850"/>
            <a:ext cx="990930" cy="1533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28217bbd9e8_1_18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светлая (по центру)">
  <p:cSld name="CUSTOM_2_1_4_1_1_1_1_1">
    <p:bg>
      <p:bgPr>
        <a:solidFill>
          <a:srgbClr val="EFF0F5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217bbd9e8_1_189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97" name="Google Shape;297;g28217bbd9e8_1_189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298" name="Google Shape;298;g28217bbd9e8_1_18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9" name="Google Shape;299;g28217bbd9e8_1_18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72379" cy="2508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0" name="Google Shape;300;g28217bbd9e8_1_18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241" y="425053"/>
            <a:ext cx="609368" cy="6093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1" name="Google Shape;301;g28217bbd9e8_1_18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77213" y="3752850"/>
            <a:ext cx="966788" cy="1100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g28217bbd9e8_1_18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52788"/>
            <a:ext cx="2043113" cy="18907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3" name="Google Shape;303;g28217bbd9e8_1_18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04" y="3927028"/>
            <a:ext cx="532222" cy="56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темная (по центру)">
  <p:cSld name="CUSTOM_2_1_4_1_1_1_1_1_1">
    <p:bg>
      <p:bgPr>
        <a:solidFill>
          <a:srgbClr val="252525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217bbd9e8_1_191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b="0" i="0" sz="24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6" name="Google Shape;306;g28217bbd9e8_1_191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b="0" i="0" sz="1200" u="none" cap="none" strike="noStrik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07" name="Google Shape;307;g28217bbd9e8_1_19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09442" y="1475392"/>
            <a:ext cx="3634558" cy="366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g28217bbd9e8_1_19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788" y="4105275"/>
            <a:ext cx="1825734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9" name="Google Shape;309;g28217bbd9e8_1_19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084749" cy="27755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0" name="Google Shape;310;g28217bbd9e8_1_19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554" y="0"/>
            <a:ext cx="2072170" cy="13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1" name="Google Shape;311;g28217bbd9e8_1_19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43263"/>
            <a:ext cx="2271713" cy="19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8217bbd9e8_1_19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1">
  <p:cSld name="CUSTOM_2_1_2">
    <p:bg>
      <p:bgPr>
        <a:solidFill>
          <a:schemeClr val="lt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217bbd9e8_1_1925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descr="preencoded.png" id="315" name="Google Shape;315;g28217bbd9e8_1_19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41082" y="0"/>
            <a:ext cx="66029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6" name="Google Shape;316;g28217bbd9e8_1_19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2324" y="2431487"/>
            <a:ext cx="2271674" cy="2712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7" name="Google Shape;317;g28217bbd9e8_1_19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5063" y="0"/>
            <a:ext cx="2928938" cy="4980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8" name="Google Shape;318;g28217bbd9e8_1_19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675" y="0"/>
            <a:ext cx="5691032" cy="200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19" name="Google Shape;319;g28217bbd9e8_1_19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90888" y="0"/>
            <a:ext cx="3019019" cy="179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8217bbd9e8_1_19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8217bbd9e8_1_1925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ru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_1">
    <p:bg>
      <p:bgPr>
        <a:solidFill>
          <a:srgbClr val="33333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3" name="Google Shape;323;g28217bbd9e8_1_19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95228" y="0"/>
            <a:ext cx="5856097" cy="3295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4" name="Google Shape;324;g28217bbd9e8_1_19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147" y="3634237"/>
            <a:ext cx="3054852" cy="15092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5" name="Google Shape;325;g28217bbd9e8_1_19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361950"/>
            <a:ext cx="28860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6" name="Google Shape;326;g28217bbd9e8_1_19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9575" y="3007419"/>
            <a:ext cx="456512" cy="456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27" name="Google Shape;327;g28217bbd9e8_1_19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1225" y="4402985"/>
            <a:ext cx="279274" cy="27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8217bbd9e8_1_19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8217bbd9e8_1_1934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0" name="Google Shape;330;g28217bbd9e8_1_1934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ru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3">
  <p:cSld name="CUSTOM_2_1_2_1_1">
    <p:bg>
      <p:bgPr>
        <a:solidFill>
          <a:schemeClr val="lt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2" name="Google Shape;332;g28217bbd9e8_1_19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767871" cy="2972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3" name="Google Shape;333;g28217bbd9e8_1_19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9045" y="0"/>
            <a:ext cx="73549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4" name="Google Shape;334;g28217bbd9e8_1_19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9418" y="510153"/>
            <a:ext cx="3114583" cy="4633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35" name="Google Shape;335;g28217bbd9e8_1_19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27539"/>
            <a:ext cx="1477985" cy="233614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8217bbd9e8_1_1943"/>
          <p:cNvSpPr txBox="1"/>
          <p:nvPr>
            <p:ph type="title"/>
          </p:nvPr>
        </p:nvSpPr>
        <p:spPr>
          <a:xfrm>
            <a:off x="540000" y="13719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7" name="Google Shape;337;g28217bbd9e8_1_1943"/>
          <p:cNvSpPr/>
          <p:nvPr/>
        </p:nvSpPr>
        <p:spPr>
          <a:xfrm>
            <a:off x="576263" y="3771900"/>
            <a:ext cx="64866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ru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endParaRPr b="0" i="0" sz="5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28217bbd9e8_1_19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217bbd9e8_1_195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1" name="Google Shape;341;g28217bbd9e8_1_195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42" name="Google Shape;342;g28217bbd9e8_1_195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3" name="Google Shape;343;g28217bbd9e8_1_19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5" name="Google Shape;45;p8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6" name="Google Shape;46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ы элементов">
  <p:cSld name="1_Title slide 5_2_1_12_2_1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28217bbd9e8_1_19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7" name="Google Shape;347;g28217bbd9e8_1_1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134" y="2736633"/>
            <a:ext cx="1577348" cy="1548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g28217bbd9e8_1_19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706" y="289424"/>
            <a:ext cx="753565" cy="673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g28217bbd9e8_1_19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65" y="1379649"/>
            <a:ext cx="1154016" cy="1154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g28217bbd9e8_1_19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43716" y="579376"/>
            <a:ext cx="1457918" cy="1457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1" name="Google Shape;351;g28217bbd9e8_1_19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24645" y="1206057"/>
            <a:ext cx="982004" cy="982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g28217bbd9e8_1_19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61252" y="1756587"/>
            <a:ext cx="1056968" cy="1276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g28217bbd9e8_1_19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32565" y="2353894"/>
            <a:ext cx="800272" cy="10380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g28217bbd9e8_1_19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21839" y="2353894"/>
            <a:ext cx="666893" cy="7770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g28217bbd9e8_1_19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80340" y="2035241"/>
            <a:ext cx="1138982" cy="114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g28217bbd9e8_1_19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89275" y="799742"/>
            <a:ext cx="788674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7" name="Google Shape;357;g28217bbd9e8_1_19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832699" y="2226316"/>
            <a:ext cx="684290" cy="678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8" name="Google Shape;358;g28217bbd9e8_1_195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128647" y="1360257"/>
            <a:ext cx="521964" cy="521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g28217bbd9e8_1_195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30388" y="929334"/>
            <a:ext cx="374993" cy="374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g28217bbd9e8_1_195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3816" y="654766"/>
            <a:ext cx="1249882" cy="1249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1" name="Google Shape;361;g28217bbd9e8_1_195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54532" y="1359599"/>
            <a:ext cx="859114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2" name="Google Shape;362;g28217bbd9e8_1_195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30387" y="1402202"/>
            <a:ext cx="1113147" cy="1096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3" name="Google Shape;363;g28217bbd9e8_1_195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41354" y="1455590"/>
            <a:ext cx="845973" cy="845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4" name="Google Shape;364;g28217bbd9e8_1_195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77415" y="3591143"/>
            <a:ext cx="796811" cy="796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5" name="Google Shape;365;g28217bbd9e8_1_195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11056" y="3641287"/>
            <a:ext cx="835066" cy="840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6" name="Google Shape;366;g28217bbd9e8_1_195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12955" y="1060699"/>
            <a:ext cx="740809" cy="976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7" name="Google Shape;367;g28217bbd9e8_1_195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382253" y="2812019"/>
            <a:ext cx="620501" cy="62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8" name="Google Shape;368;g28217bbd9e8_1_195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567518" y="1089694"/>
            <a:ext cx="359542" cy="36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9" name="Google Shape;369;g28217bbd9e8_1_195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504715" y="2406085"/>
            <a:ext cx="840866" cy="898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0" name="Google Shape;370;g28217bbd9e8_1_195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99595" y="3067180"/>
            <a:ext cx="452328" cy="4523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1" name="Google Shape;371;g28217bbd9e8_1_195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781403" y="1884167"/>
            <a:ext cx="440729" cy="78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2" name="Google Shape;372;g28217bbd9e8_1_195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52425" y="2156892"/>
            <a:ext cx="2420376" cy="23038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3" name="Google Shape;373;g28217bbd9e8_1_195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555237" y="3159963"/>
            <a:ext cx="2161378" cy="1983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4" name="Google Shape;374;g28217bbd9e8_1_195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4700894" y="3496312"/>
            <a:ext cx="2029470" cy="1647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5" name="Google Shape;375;g28217bbd9e8_1_195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4579113" y="0"/>
            <a:ext cx="1594744" cy="1455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6" name="Google Shape;376;g28217bbd9e8_1_195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686055" y="1437640"/>
            <a:ext cx="834762" cy="1081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7" name="Google Shape;377;g28217bbd9e8_1_195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76250" y="676275"/>
            <a:ext cx="2676525" cy="2014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20">
          <p15:clr>
            <a:srgbClr val="FA7B17"/>
          </p15:clr>
        </p15:guide>
        <p15:guide id="2" orient="horz" pos="2948">
          <p15:clr>
            <a:srgbClr val="FA7B17"/>
          </p15:clr>
        </p15:guide>
        <p15:guide id="3" orient="horz" pos="227">
          <p15:clr>
            <a:srgbClr val="FA7B17"/>
          </p15:clr>
        </p15:guide>
        <p15:guide id="4" orient="horz" pos="454">
          <p15:clr>
            <a:srgbClr val="FA7B17"/>
          </p15:clr>
        </p15:guide>
        <p15:guide id="5" pos="2767">
          <p15:clr>
            <a:srgbClr val="FA7B17"/>
          </p15:clr>
        </p15:guide>
        <p15:guide id="6" pos="1667">
          <p15:clr>
            <a:srgbClr val="FA7B17"/>
          </p15:clr>
        </p15:guide>
        <p15:guide id="7" pos="2993">
          <p15:clr>
            <a:srgbClr val="FA7B17"/>
          </p15:clr>
        </p15:guide>
        <p15:guide id="8" pos="4093">
          <p15:clr>
            <a:srgbClr val="FA7B17"/>
          </p15:clr>
        </p15:guide>
        <p15:guide id="9" pos="4320">
          <p15:clr>
            <a:srgbClr val="FA7B17"/>
          </p15:clr>
        </p15:guide>
        <p15:guide id="10" pos="1440">
          <p15:clr>
            <a:srgbClr val="FA7B17"/>
          </p15:clr>
        </p15:guide>
        <p15:guide id="11" orient="horz" pos="1134">
          <p15:clr>
            <a:srgbClr val="FA7B17"/>
          </p15:clr>
        </p15:guide>
        <p15:guide id="12" orient="horz" pos="907">
          <p15:clr>
            <a:srgbClr val="FA7B17"/>
          </p15:clr>
        </p15:guide>
        <p15:guide id="13" orient="horz" pos="1587">
          <p15:clr>
            <a:srgbClr val="FA7B17"/>
          </p15:clr>
        </p15:guide>
        <p15:guide id="14" orient="horz" pos="1814">
          <p15:clr>
            <a:srgbClr val="FA7B17"/>
          </p15:clr>
        </p15:guide>
        <p15:guide id="15" orient="horz" pos="2268">
          <p15:clr>
            <a:srgbClr val="FA7B17"/>
          </p15:clr>
        </p15:guide>
        <p15:guide id="16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">
  <p:cSld name="1_Title slide 5_2_1_4_1_1_1_1_1"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8217bbd9e8_1_199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b="1" i="0" sz="2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0" name="Google Shape;380;g28217bbd9e8_1_1990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1" name="Google Shape;381;g28217bbd9e8_1_1990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2" name="Google Shape;382;g28217bbd9e8_1_1990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3" name="Google Shape;383;g28217bbd9e8_1_1990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4" name="Google Shape;384;g28217bbd9e8_1_1990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5" name="Google Shape;385;g28217bbd9e8_1_1990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6" name="Google Shape;386;g28217bbd9e8_1_1990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7" name="Google Shape;387;g28217bbd9e8_1_1990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8" name="Google Shape;388;g28217bbd9e8_1_1990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9" name="Google Shape;389;g28217bbd9e8_1_1990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0" name="Google Shape;390;g28217bbd9e8_1_1990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1" name="Google Shape;391;g28217bbd9e8_1_1990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2" name="Google Shape;392;g28217bbd9e8_1_1990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3" name="Google Shape;393;g28217bbd9e8_1_1990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4" name="Google Shape;394;g28217bbd9e8_1_1990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5" name="Google Shape;395;g28217bbd9e8_1_1990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6" name="Google Shape;396;g28217bbd9e8_1_1990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7" name="Google Shape;397;g28217bbd9e8_1_1990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8" name="Google Shape;398;g28217bbd9e8_1_1990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9" name="Google Shape;399;g28217bbd9e8_1_1990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00" name="Google Shape;400;g28217bbd9e8_1_19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8217bbd9e8_1_1990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 1 1">
  <p:cSld name="1_Title slide 5_2_1_4_1_1_1_1_1_1_1"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8217bbd9e8_1_201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b="0" i="0" sz="18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4" name="Google Shape;404;g28217bbd9e8_1_2014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5" name="Google Shape;405;g28217bbd9e8_1_2014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6" name="Google Shape;406;g28217bbd9e8_1_2014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7" name="Google Shape;407;g28217bbd9e8_1_2014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8" name="Google Shape;408;g28217bbd9e8_1_2014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9" name="Google Shape;409;g28217bbd9e8_1_2014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0" name="Google Shape;410;g28217bbd9e8_1_2014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1" name="Google Shape;411;g28217bbd9e8_1_2014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2" name="Google Shape;412;g28217bbd9e8_1_2014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3" name="Google Shape;413;g28217bbd9e8_1_2014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4" name="Google Shape;414;g28217bbd9e8_1_2014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5" name="Google Shape;415;g28217bbd9e8_1_2014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16" name="Google Shape;416;g28217bbd9e8_1_20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8217bbd9e8_1_2014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8217bbd9e8_1_20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1">
  <p:cSld name="1_Title slide 5_2_1_12_2"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217bbd9e8_1_20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2" name="Google Shape;422;g28217bbd9e8_1_20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2">
  <p:cSld name="1_Title slide 5_2_1_12_3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217bbd9e8_1_204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5" name="Google Shape;425;g28217bbd9e8_1_20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3">
  <p:cSld name="1_Title slide 5_2_1_12_4"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8217bbd9e8_1_20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28" name="Google Shape;428;g28217bbd9e8_1_20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4">
  <p:cSld name="1_Title slide 5_2_1_12_5">
    <p:bg>
      <p:bgPr>
        <a:solidFill>
          <a:schemeClr val="l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217bbd9e8_1_204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1" name="Google Shape;431;g28217bbd9e8_1_20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 5">
  <p:cSld name="1_Title slide 5_2_1_12_6"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217bbd9e8_1_205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34" name="Google Shape;434;g28217bbd9e8_1_20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2" name="Google Shape;52;p8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3" name="Google Shape;5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8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b="0" i="0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b="0" i="0" sz="36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b="0" i="0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2" name="Google Shape;62;p85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85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85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5" name="Google Shape;6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85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b="0" i="0" sz="1000" u="none" cap="none" strike="noStrik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38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5.gif"/><Relationship Id="rId4" Type="http://schemas.openxmlformats.org/officeDocument/2006/relationships/image" Target="../media/image119.gif"/><Relationship Id="rId5" Type="http://schemas.openxmlformats.org/officeDocument/2006/relationships/image" Target="../media/image120.gif"/><Relationship Id="rId6" Type="http://schemas.openxmlformats.org/officeDocument/2006/relationships/image" Target="../media/image112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Relationship Id="rId4" Type="http://schemas.openxmlformats.org/officeDocument/2006/relationships/image" Target="../media/image1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9a82f73689_0_0"/>
          <p:cNvSpPr txBox="1"/>
          <p:nvPr>
            <p:ph type="title"/>
          </p:nvPr>
        </p:nvSpPr>
        <p:spPr>
          <a:xfrm>
            <a:off x="540000" y="342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"/>
              <a:t>Apache Spark. RDD</a:t>
            </a:r>
            <a:endParaRPr/>
          </a:p>
        </p:txBody>
      </p:sp>
      <p:sp>
        <p:nvSpPr>
          <p:cNvPr id="441" name="Google Shape;441;g29a82f73689_0_0"/>
          <p:cNvSpPr txBox="1"/>
          <p:nvPr>
            <p:ph idx="1" type="subTitle"/>
          </p:nvPr>
        </p:nvSpPr>
        <p:spPr>
          <a:xfrm>
            <a:off x="540000" y="2586400"/>
            <a:ext cx="385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rgbClr val="19181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Семинар 1</a:t>
            </a:r>
            <a:br>
              <a:rPr lang="ru">
                <a:solidFill>
                  <a:srgbClr val="191816"/>
                </a:solidFill>
              </a:rPr>
            </a:br>
            <a:r>
              <a:rPr lang="ru">
                <a:solidFill>
                  <a:srgbClr val="191816"/>
                </a:solidFill>
              </a:rPr>
              <a:t>Узнаем про базовую структуру данных Spark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3: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2" name="Google Shape;512;p17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3" name="Google Shape;513;p1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14" name="Google Shape;5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417" y="1229965"/>
            <a:ext cx="6944694" cy="309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4: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0" name="Google Shape;520;p18"/>
          <p:cNvSpPr txBox="1"/>
          <p:nvPr/>
        </p:nvSpPr>
        <p:spPr>
          <a:xfrm>
            <a:off x="540000" y="1171800"/>
            <a:ext cx="8064000" cy="2190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 набор данных с информацией о продажах товаров в магазине в следующем формате: (товар, магазин, количество). Необходимо сгруппировать данные по товару и найти суммарное количество проданных товаров по каждому товару.  </a:t>
            </a: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1" name="Google Shape;521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9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4: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27" name="Google Shape;527;p19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8" name="Google Shape;528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29" name="Google Shape;5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253" y="1623600"/>
            <a:ext cx="6945201" cy="2169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0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5: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5" name="Google Shape;535;p20"/>
          <p:cNvSpPr txBox="1"/>
          <p:nvPr/>
        </p:nvSpPr>
        <p:spPr>
          <a:xfrm>
            <a:off x="540000" y="1171800"/>
            <a:ext cx="8064000" cy="2283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 набор данных с информацией о продажах товаров в магазине в следующем формате: (магазин, товар, количество, цена). Необходимо найти общую выручку от продаж каждого товара в каждом магазине.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6" name="Google Shape;536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1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5: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2" name="Google Shape;542;p21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3" name="Google Shape;543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44" name="Google Shape;5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611" y="1546699"/>
            <a:ext cx="6925235" cy="236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2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6: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0" name="Google Shape;550;p22"/>
          <p:cNvSpPr txBox="1"/>
          <p:nvPr/>
        </p:nvSpPr>
        <p:spPr>
          <a:xfrm>
            <a:off x="540000" y="1171800"/>
            <a:ext cx="8064000" cy="2929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Даны два набора данных: первый с информацией о продажах (товар, количество) и второй с информацией о цене товаров (товар, цена). Необходимо объединить данные и найти общую выручку от продаж каждого товара.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1" name="Google Shape;55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3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6: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7" name="Google Shape;557;p23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58" name="Google Shape;558;p2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59" name="Google Shape;5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698" y="1171800"/>
            <a:ext cx="6306671" cy="3374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4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7: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5" name="Google Shape;565;p24"/>
          <p:cNvSpPr txBox="1"/>
          <p:nvPr/>
        </p:nvSpPr>
        <p:spPr>
          <a:xfrm>
            <a:off x="540000" y="1171800"/>
            <a:ext cx="8064000" cy="1760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 самого длинного слова в RDD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6" name="Google Shape;566;p2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5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7: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72" name="Google Shape;572;p25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3" name="Google Shape;573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74" name="Google Shape;5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280" y="1673003"/>
            <a:ext cx="6987439" cy="220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8: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0" name="Google Shape;580;p26"/>
          <p:cNvSpPr txBox="1"/>
          <p:nvPr/>
        </p:nvSpPr>
        <p:spPr>
          <a:xfrm>
            <a:off x="540000" y="1171800"/>
            <a:ext cx="8064000" cy="1760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Фильтрация слов по длине в RDD</a:t>
            </a: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1" name="Google Shape;581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6" name="Google Shape;446;p9"/>
          <p:cNvCxnSpPr>
            <a:stCxn id="447" idx="4"/>
            <a:endCxn id="448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9"/>
          <p:cNvCxnSpPr>
            <a:stCxn id="448" idx="4"/>
            <a:endCxn id="450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1" name="Google Shape;451;p9"/>
          <p:cNvSpPr txBox="1"/>
          <p:nvPr>
            <p:ph idx="1" type="subTitle"/>
          </p:nvPr>
        </p:nvSpPr>
        <p:spPr>
          <a:xfrm>
            <a:off x="1084200" y="1418400"/>
            <a:ext cx="1638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Архитектура Spark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7" name="Google Shape;447;p9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9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0" i="0" sz="10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ru" sz="1000" u="none" cap="none" strike="noStrike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0" i="0" sz="1000" u="none" cap="none" strike="noStrike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2" name="Google Shape;452;p9"/>
          <p:cNvSpPr txBox="1"/>
          <p:nvPr>
            <p:ph idx="2" type="subTitle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RDD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3" name="Google Shape;453;p9"/>
          <p:cNvSpPr txBox="1"/>
          <p:nvPr>
            <p:ph idx="3" type="subTitle"/>
          </p:nvPr>
        </p:nvSpPr>
        <p:spPr>
          <a:xfrm>
            <a:off x="1008000" y="3124438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>
                <a:solidFill>
                  <a:schemeClr val="lt2"/>
                </a:solidFill>
              </a:rPr>
              <a:t>Dataframe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4" name="Google Shape;454;p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План курса</a:t>
            </a:r>
            <a:endParaRPr/>
          </a:p>
        </p:txBody>
      </p:sp>
      <p:sp>
        <p:nvSpPr>
          <p:cNvPr id="455" name="Google Shape;455;p9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7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8: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88" name="Google Shape;588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589" name="Google Shape;5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824" y="1561615"/>
            <a:ext cx="7532352" cy="2432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8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9: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5" name="Google Shape;595;p28"/>
          <p:cNvSpPr txBox="1"/>
          <p:nvPr/>
        </p:nvSpPr>
        <p:spPr>
          <a:xfrm>
            <a:off x="540000" y="1171800"/>
            <a:ext cx="8064000" cy="2406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Подсчет количества уникальных слов в RDD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6" name="Google Shape;596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9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9: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2" name="Google Shape;602;p29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3" name="Google Shape;603;p2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04" name="Google Shape;6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675" y="1455837"/>
            <a:ext cx="6817131" cy="2644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0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10: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0" name="Google Shape;610;p30"/>
          <p:cNvSpPr txBox="1"/>
          <p:nvPr/>
        </p:nvSpPr>
        <p:spPr>
          <a:xfrm>
            <a:off x="540000" y="1171800"/>
            <a:ext cx="8064000" cy="2775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Преобразование всех слов в RDD в верхний регистр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1" name="Google Shape;611;p3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1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10: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17" name="Google Shape;617;p31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18" name="Google Shape;618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19" name="Google Shape;6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994" y="1534479"/>
            <a:ext cx="6950012" cy="243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2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11: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540000" y="1171800"/>
            <a:ext cx="8064000" cy="3422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Найти средний возраст пользователей по их покупкам и вывести топ-5 самых молодых пользователей.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6" name="Google Shape;62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3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11: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2" name="Google Shape;632;p33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33" name="Google Shape;633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34" name="Google Shape;6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746" y="1171800"/>
            <a:ext cx="5948355" cy="3385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4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540000" y="1171800"/>
            <a:ext cx="8064000" cy="3791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Найти среднюю цену товара в каждой категории и вывести результат в формате "Категория: Средняя цена".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1" name="Google Shape;641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5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47" name="Google Shape;647;p35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48" name="Google Shape;648;p3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49" name="Google Shape;6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1171800"/>
            <a:ext cx="6833640" cy="342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13: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55" name="Google Shape;655;p36"/>
          <p:cNvSpPr txBox="1"/>
          <p:nvPr/>
        </p:nvSpPr>
        <p:spPr>
          <a:xfrm>
            <a:off x="540000" y="1171800"/>
            <a:ext cx="8064000" cy="3422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Найти все пары чисел из RDD, сумма которых превышает 100, и вывести их.</a:t>
            </a: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6" name="Google Shape;656;p3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217bbd9e8_1_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0" i="0" lang="ru" sz="18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1)      Что такое кластер?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b="0" i="0" lang="ru" sz="18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2)      Почему RDD это низкоуровневая структура?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b="0" i="0" lang="ru" sz="18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3)      В чем заключаются преимущества партиционирования?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b="0" i="0" lang="ru" sz="18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4)      В чем отличия между преобразованиями и действиями?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SzPts val="1200"/>
              <a:buNone/>
            </a:pPr>
            <a:r>
              <a:rPr b="0" i="0" lang="ru" sz="18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5)      Что такое DAG?</a:t>
            </a:r>
            <a:endParaRPr b="0"/>
          </a:p>
        </p:txBody>
      </p:sp>
      <p:sp>
        <p:nvSpPr>
          <p:cNvPr id="461" name="Google Shape;461;g28217bbd9e8_1_4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g28217bbd9e8_1_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13: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62" name="Google Shape;662;p37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3" name="Google Shape;663;p3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664" name="Google Shape;6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573" y="1829374"/>
            <a:ext cx="6958853" cy="1897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8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Домашнее задание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70" name="Google Shape;670;p38"/>
          <p:cNvSpPr txBox="1"/>
          <p:nvPr/>
        </p:nvSpPr>
        <p:spPr>
          <a:xfrm>
            <a:off x="540000" y="1171800"/>
            <a:ext cx="8064000" cy="4160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Найти самую длинную последовательность упорядоченных чисел в RDD и вывести её (</a:t>
            </a:r>
            <a:r>
              <a:rPr b="1" i="0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[1, 2, 3, 5, 6, 8, 10, 11, 12, 15, 16, 17])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1" name="Google Shape;671;p3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g28217bbd9e8_1_8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677" name="Google Shape;677;g28217bbd9e8_1_8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8217bbd9e8_1_8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8217bbd9e8_1_8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28217bbd9e8_1_815"/>
          <p:cNvSpPr txBox="1"/>
          <p:nvPr/>
        </p:nvSpPr>
        <p:spPr>
          <a:xfrm rot="-622610">
            <a:off x="2139343" y="2021709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ru" sz="36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36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1" name="Google Shape;681;g28217bbd9e8_1_815"/>
          <p:cNvSpPr txBox="1"/>
          <p:nvPr/>
        </p:nvSpPr>
        <p:spPr>
          <a:xfrm rot="489937">
            <a:off x="3056623" y="3652055"/>
            <a:ext cx="2669767" cy="369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2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2" name="Google Shape;682;g28217bbd9e8_1_815"/>
          <p:cNvSpPr txBox="1"/>
          <p:nvPr/>
        </p:nvSpPr>
        <p:spPr>
          <a:xfrm rot="489937">
            <a:off x="4902746" y="1396917"/>
            <a:ext cx="2669767" cy="4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b="0"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0F5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0" i="0" lang="ru" sz="18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6)      Что такое Jobs, Stages и Tasks?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b="0" i="0" lang="ru" sz="18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7)      В чём отличия между широкими и узкими операциями?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b="0" i="0" lang="ru" sz="18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8)      Приведите примеры узких и широких трансформаций?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b="0" i="0" lang="ru" sz="18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9)      Как можно ускорить вычисления?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</a:pPr>
            <a:r>
              <a:rPr b="0" i="0" lang="ru" sz="1800" u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10)   Что такое кэширование?</a:t>
            </a:r>
            <a:endParaRPr b="0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</a:pPr>
            <a:br>
              <a:rPr lang="ru"/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5"/>
          <p:cNvSpPr txBox="1"/>
          <p:nvPr>
            <p:ph type="title"/>
          </p:nvPr>
        </p:nvSpPr>
        <p:spPr>
          <a:xfrm>
            <a:off x="540000" y="720000"/>
            <a:ext cx="8064000" cy="928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Вопросы по лекции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9" name="Google Shape;469;p5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217bbd9e8_1_116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75" name="Google Shape;475;g28217bbd9e8_1_116"/>
          <p:cNvSpPr txBox="1"/>
          <p:nvPr/>
        </p:nvSpPr>
        <p:spPr>
          <a:xfrm>
            <a:off x="540000" y="1171800"/>
            <a:ext cx="8064000" cy="2190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  <a:extLst>
                <a:ext uri="http://customooxmlschemas.google.com/">
                  <go:slidesCustomData xmlns:go="http://customooxmlschemas.google.com/" textRoundtripDataId="1"/>
                </a:ext>
              </a:extLs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  <a:extLst>
                <a:ext uri="http://customooxmlschemas.google.com/">
                  <go:slidesCustomData xmlns:go="http://customooxmlschemas.google.com/" textRoundtripDataId="2"/>
                </a:ext>
              </a:extLs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Найти среднее значение элементов в RDD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extLst>
                <a:ext uri="http://customooxmlschemas.google.com/">
                  <go:slidesCustomData xmlns:go="http://customooxmlschemas.google.com/" textRoundtripDataId="4"/>
                </a:ext>
              </a:extLs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6" name="Google Shape;476;g28217bbd9e8_1_11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1: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2" name="Google Shape;482;p8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3" name="Google Shape;483;p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484" name="Google Shape;48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3942" y="1344281"/>
            <a:ext cx="6916115" cy="28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0" name="Google Shape;490;p10"/>
          <p:cNvSpPr txBox="1"/>
          <p:nvPr/>
        </p:nvSpPr>
        <p:spPr>
          <a:xfrm>
            <a:off x="540000" y="1171800"/>
            <a:ext cx="8064000" cy="1944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найти наибольший элемент в RDD</a:t>
            </a: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1" name="Google Shape;491;p1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2: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7" name="Google Shape;497;p12"/>
          <p:cNvSpPr txBox="1"/>
          <p:nvPr/>
        </p:nvSpPr>
        <p:spPr>
          <a:xfrm>
            <a:off x="540000" y="1171800"/>
            <a:ext cx="8064000" cy="1606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8" name="Google Shape;498;p1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499" name="Google Shape;49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668" y="1653887"/>
            <a:ext cx="6420746" cy="224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4"/>
          <p:cNvSpPr txBox="1"/>
          <p:nvPr/>
        </p:nvSpPr>
        <p:spPr>
          <a:xfrm>
            <a:off x="540000" y="720000"/>
            <a:ext cx="8064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Задание 3:</a:t>
            </a:r>
            <a:endParaRPr b="0" i="0" sz="1800" u="none" cap="none" strike="noStrike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5" name="Google Shape;505;p14"/>
          <p:cNvSpPr txBox="1"/>
          <p:nvPr/>
        </p:nvSpPr>
        <p:spPr>
          <a:xfrm>
            <a:off x="540000" y="1171800"/>
            <a:ext cx="8064000" cy="24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i="1" lang="ru" sz="1800"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b="1" i="1" lang="ru" sz="18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одсчитать количество элементов, удовлетворяющих определенному условию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0" i="0" lang="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6" name="Google Shape;506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Temirkhanov Zelimkhan</dc:creator>
</cp:coreProperties>
</file>